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5"/>
  </p:handoutMasterIdLst>
  <p:sldIdLst>
    <p:sldId id="259" r:id="rId2"/>
    <p:sldId id="260" r:id="rId3"/>
    <p:sldId id="261" r:id="rId4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90" autoAdjust="0"/>
  </p:normalViewPr>
  <p:slideViewPr>
    <p:cSldViewPr>
      <p:cViewPr varScale="1">
        <p:scale>
          <a:sx n="50" d="100"/>
          <a:sy n="50" d="100"/>
        </p:scale>
        <p:origin x="-96" y="-3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C9920EB-DEE9-4D57-BFF0-467ACAABFA2B}" type="datetimeFigureOut">
              <a:rPr lang="en-NZ"/>
              <a:pPr>
                <a:defRPr/>
              </a:pPr>
              <a:t>14/02/2014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1C1688B-3608-497F-A314-E194F4317CA6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030839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fld id="{611B00B0-5699-4E33-92F2-C6124F28984C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25810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6D3360-F001-455D-82B8-7D11E7324B2E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830702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B070F3-4EE2-47A4-AA78-2614686F09A3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208678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891810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E0E99-9419-4099-8C46-E5EA3D43AA06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98644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C82E3D-4C1B-48E3-BD8F-8E0BE87A69B9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208879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2508FE-D0D7-4763-B180-AAC231578546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531613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E44FD-5B87-460F-A604-264923424337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234264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030345-A47C-4AF1-B886-F7662346A19F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371594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8430F-A7E0-4C18-B65E-3690A3670C54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46243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975939-1BEB-415D-8241-0833EC7921C4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337193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b="1" dirty="0" smtClean="0">
                <a:solidFill>
                  <a:srgbClr val="FFFF00"/>
                </a:solidFill>
              </a:rPr>
              <a:t>	</a:t>
            </a:r>
            <a:r>
              <a:rPr lang="en-GB" b="1" dirty="0">
                <a:solidFill>
                  <a:srgbClr val="FFFF00"/>
                </a:solidFill>
              </a:rPr>
              <a:t>The </a:t>
            </a:r>
            <a:r>
              <a:rPr lang="en-GB" b="1" dirty="0" err="1">
                <a:solidFill>
                  <a:srgbClr val="FFFF00"/>
                </a:solidFill>
              </a:rPr>
              <a:t>heav’ns</a:t>
            </a:r>
            <a:r>
              <a:rPr lang="en-GB" b="1" dirty="0">
                <a:solidFill>
                  <a:srgbClr val="FFFF00"/>
                </a:solidFill>
              </a:rPr>
              <a:t> declare thy glory,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the firmament thy </a:t>
            </a:r>
            <a:r>
              <a:rPr lang="en-GB" dirty="0" err="1"/>
              <a:t>pow’r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	day unto day the story</a:t>
            </a:r>
            <a:endParaRPr lang="en-NZ" dirty="0"/>
          </a:p>
          <a:p>
            <a:r>
              <a:rPr lang="en-GB" dirty="0"/>
              <a:t>		repeats from hour to hour;</a:t>
            </a:r>
            <a:endParaRPr lang="en-NZ" dirty="0"/>
          </a:p>
          <a:p>
            <a:r>
              <a:rPr lang="en-GB" dirty="0"/>
              <a:t>	night unto night replying,</a:t>
            </a:r>
            <a:endParaRPr lang="en-NZ" dirty="0"/>
          </a:p>
          <a:p>
            <a:r>
              <a:rPr lang="en-GB" dirty="0"/>
              <a:t>		proclaims in </a:t>
            </a:r>
            <a:r>
              <a:rPr lang="en-GB" dirty="0" err="1"/>
              <a:t>ev’ry</a:t>
            </a:r>
            <a:r>
              <a:rPr lang="en-GB" dirty="0"/>
              <a:t> land,</a:t>
            </a:r>
            <a:endParaRPr lang="en-NZ" dirty="0"/>
          </a:p>
          <a:p>
            <a:r>
              <a:rPr lang="en-GB" dirty="0"/>
              <a:t>		O Lord, with voice undying,</a:t>
            </a:r>
            <a:endParaRPr lang="en-NZ" dirty="0"/>
          </a:p>
          <a:p>
            <a:r>
              <a:rPr lang="en-GB" dirty="0"/>
              <a:t>		the wonders of thy hand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19b]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2.</a:t>
            </a:r>
            <a:r>
              <a:rPr lang="en-NZ" altLang="en-US" dirty="0" smtClean="0"/>
              <a:t>	</a:t>
            </a:r>
            <a:r>
              <a:rPr lang="en-GB" dirty="0"/>
              <a:t>The sun with royal splendour</a:t>
            </a:r>
            <a:endParaRPr lang="en-NZ" dirty="0"/>
          </a:p>
          <a:p>
            <a:r>
              <a:rPr lang="en-GB" dirty="0"/>
              <a:t>		goes forth to chant thy praise,</a:t>
            </a:r>
            <a:endParaRPr lang="en-NZ" dirty="0"/>
          </a:p>
          <a:p>
            <a:r>
              <a:rPr lang="en-GB" dirty="0"/>
              <a:t>		and moonbeams soft and tender</a:t>
            </a:r>
            <a:endParaRPr lang="en-NZ" dirty="0"/>
          </a:p>
          <a:p>
            <a:r>
              <a:rPr lang="en-GB" dirty="0"/>
              <a:t>		their gentler anthem raise;</a:t>
            </a:r>
            <a:endParaRPr lang="en-NZ" dirty="0"/>
          </a:p>
          <a:p>
            <a:r>
              <a:rPr lang="en-GB" dirty="0"/>
              <a:t>	o’er </a:t>
            </a:r>
            <a:r>
              <a:rPr lang="en-GB" dirty="0" err="1"/>
              <a:t>ev’ry</a:t>
            </a:r>
            <a:r>
              <a:rPr lang="en-GB" dirty="0"/>
              <a:t> tribe and nation</a:t>
            </a:r>
            <a:endParaRPr lang="en-NZ" dirty="0"/>
          </a:p>
          <a:p>
            <a:r>
              <a:rPr lang="en-GB" dirty="0"/>
              <a:t>		the music strange is poured,</a:t>
            </a:r>
            <a:endParaRPr lang="en-NZ" dirty="0"/>
          </a:p>
          <a:p>
            <a:r>
              <a:rPr lang="en-GB" dirty="0"/>
              <a:t>		the song of all creation</a:t>
            </a:r>
            <a:endParaRPr lang="en-NZ" dirty="0"/>
          </a:p>
          <a:p>
            <a:r>
              <a:rPr lang="en-GB" dirty="0"/>
              <a:t>		to thee, creation’s Lord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3.</a:t>
            </a:r>
            <a:r>
              <a:rPr lang="en-NZ" altLang="en-US" dirty="0" smtClean="0"/>
              <a:t>	</a:t>
            </a:r>
            <a:r>
              <a:rPr lang="en-GB" dirty="0"/>
              <a:t>All </a:t>
            </a:r>
            <a:r>
              <a:rPr lang="en-GB" dirty="0" err="1"/>
              <a:t>heav’n</a:t>
            </a:r>
            <a:r>
              <a:rPr lang="en-GB" dirty="0"/>
              <a:t> on high rejoices</a:t>
            </a:r>
            <a:endParaRPr lang="en-NZ" dirty="0"/>
          </a:p>
          <a:p>
            <a:r>
              <a:rPr lang="en-GB" dirty="0"/>
              <a:t>		to do its Maker’s will;</a:t>
            </a:r>
            <a:endParaRPr lang="en-NZ" dirty="0"/>
          </a:p>
          <a:p>
            <a:r>
              <a:rPr lang="en-GB" dirty="0"/>
              <a:t>		the stars with solemn voices</a:t>
            </a:r>
            <a:endParaRPr lang="en-NZ" dirty="0"/>
          </a:p>
          <a:p>
            <a:r>
              <a:rPr lang="en-GB" dirty="0"/>
              <a:t>		resound thy praises still;</a:t>
            </a:r>
            <a:endParaRPr lang="en-NZ" dirty="0"/>
          </a:p>
          <a:p>
            <a:r>
              <a:rPr lang="en-GB" dirty="0"/>
              <a:t>	so let my whole behaviour,</a:t>
            </a:r>
            <a:endParaRPr lang="en-NZ" dirty="0"/>
          </a:p>
          <a:p>
            <a:r>
              <a:rPr lang="en-GB" dirty="0"/>
              <a:t>		thoughts, words and actions be,</a:t>
            </a:r>
            <a:endParaRPr lang="en-NZ" dirty="0"/>
          </a:p>
          <a:p>
            <a:r>
              <a:rPr lang="en-GB" dirty="0"/>
              <a:t>		O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 my strength, my Saviour,</a:t>
            </a:r>
            <a:endParaRPr lang="en-NZ" dirty="0"/>
          </a:p>
          <a:p>
            <a:r>
              <a:rPr lang="en-GB" dirty="0"/>
              <a:t>		one ceaseless song to thee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19b</a:t>
            </a:r>
            <a:endParaRPr lang="en-NZ" altLang="en-US" sz="1000" dirty="0"/>
          </a:p>
          <a:p>
            <a:pPr algn="r"/>
            <a:r>
              <a:rPr lang="en-NZ" altLang="en-US" sz="1000" i="1" dirty="0" smtClean="0"/>
              <a:t>Public domain</a:t>
            </a:r>
          </a:p>
          <a:p>
            <a:pPr algn="r"/>
            <a:r>
              <a:rPr lang="en-NZ" altLang="en-US" sz="1000" dirty="0" smtClean="0"/>
              <a:t>Text: Psalm 19:1–6, 13–14. Thomas R. Birks, 1874</a:t>
            </a:r>
          </a:p>
          <a:p>
            <a:pPr algn="r"/>
            <a:r>
              <a:rPr lang="en-NZ" altLang="en-US" sz="1000" dirty="0" smtClean="0"/>
              <a:t>Tune: J. S. Bach, 1685–1750, from </a:t>
            </a:r>
            <a:r>
              <a:rPr lang="en-NZ" altLang="en-US" sz="1000" i="1" dirty="0" smtClean="0"/>
              <a:t>My Heart Ever Faithful</a:t>
            </a:r>
            <a:r>
              <a:rPr lang="en-NZ" altLang="en-US" sz="1000" dirty="0" smtClean="0"/>
              <a:t>, adapt.</a:t>
            </a:r>
            <a:endParaRPr lang="en-NZ" alt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4</TotalTime>
  <Words>49</Words>
  <Application>Microsoft Office PowerPoint</Application>
  <PresentationFormat>On-screen Show (4:3)</PresentationFormat>
  <Paragraphs>29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Gough</dc:creator>
  <cp:lastModifiedBy>Jessica Gough</cp:lastModifiedBy>
  <cp:revision>1</cp:revision>
  <cp:lastPrinted>1601-01-01T00:00:00Z</cp:lastPrinted>
  <dcterms:created xsi:type="dcterms:W3CDTF">2014-02-14T07:59:42Z</dcterms:created>
  <dcterms:modified xsi:type="dcterms:W3CDTF">2014-02-14T08:04:21Z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